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77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 showGuides="1">
      <p:cViewPr varScale="1">
        <p:scale>
          <a:sx n="79" d="100"/>
          <a:sy n="79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42E3BE-548E-4C73-A8D6-CFBF8A3815B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E70A-D6BB-4ACC-98E7-DA2F9AC84D4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D9ECE-CBB5-46E2-813F-2FE4AC7896F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FFEA1-D5DA-45C1-9C8A-88CCF569235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B9DC5-5C99-4810-BEDF-B3647C51909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ADDA9-094B-43A5-8E8B-2C1E09CF289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8517-96BE-4302-A3D3-615157F9902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117BE-C901-4A00-8516-9A72621D598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F3083-F96A-4BED-8A4F-0E475C3F1DE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001A7-1C52-44B3-81FF-694F65EBE92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5DB18-D031-4846-BEE0-48353C7882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9D605-5FBF-4400-ACA1-9F12D987EDE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B5087-2790-414D-BB13-D9C52731690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593E36E-D3CB-4F8A-8012-06157EAEAB5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2"/>
          <a:stretch>
            <a:fillRect/>
          </a:stretch>
        </p:blipFill>
        <p:spPr>
          <a:xfrm>
            <a:off x="407670" y="189230"/>
            <a:ext cx="8105140" cy="63665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D306C6-61A1-034D-4515-176CE0517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96652"/>
            <a:ext cx="849694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340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A044F35-E98B-EA53-65F3-2DC8772BE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835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C55753-B6C7-BBB3-3486-03E5C4B17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2942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D779CE-8D9C-CC29-BB3D-7B33BC0BF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60648"/>
            <a:ext cx="864096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598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1D1348-6A70-B2A0-2382-6E2BC6823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24" y="332656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8692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413E57-8C8F-B1A2-E716-9F28000B8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24" y="332656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931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69FC53-4D07-7032-B7CB-B73257FB2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93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EE1586-9AB0-823D-64BA-38C490060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40" y="476672"/>
            <a:ext cx="828091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4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7F4785-7F7D-3415-2AE6-06CFE044F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32656"/>
            <a:ext cx="84249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613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4B9A85-18D0-AD19-35AD-A913B629C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20" y="656692"/>
            <a:ext cx="845775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5891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65-летию Победы посвящается…</dc:title>
  <dc:creator>Alex</dc:creator>
  <cp:lastModifiedBy>Анна</cp:lastModifiedBy>
  <cp:revision>99</cp:revision>
  <dcterms:created xsi:type="dcterms:W3CDTF">2009-08-30T20:25:00Z</dcterms:created>
  <dcterms:modified xsi:type="dcterms:W3CDTF">2025-05-03T09:00:45Z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E934DD7EA06440E0B737702EB9614AB6_13</vt:lpwstr>
  </property>
  <property fmtid="{D5CDD505-2E9C-101B-9397-08002B2CF9AE}" pid="3" name="KSOProductBuildVer">
    <vt:lpwstr>1049-12.2.0.18911</vt:lpwstr>
  </property>
</Properties>
</file>